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17" d="100"/>
          <a:sy n="17" d="100"/>
        </p:scale>
        <p:origin x="307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BA518-4792-4F18-8326-C837421E4E97}" type="datetimeFigureOut">
              <a:rPr lang="ko-KR" altLang="en-US" smtClean="0"/>
              <a:t>2026-04-22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E5CB6-BA05-4FD9-822D-8F31A076DD8F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텍스트 개체 틀 15">
            <a:extLst>
              <a:ext uri="{FF2B5EF4-FFF2-40B4-BE49-F238E27FC236}">
                <a16:creationId xmlns:a16="http://schemas.microsoft.com/office/drawing/2014/main" id="{CE5902CD-ADB2-0B7D-1112-0C039A4B195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90782" y="6750883"/>
            <a:ext cx="30617918" cy="270192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buNone/>
              <a:defRPr sz="7000" b="1">
                <a:latin typeface="+mn-lt"/>
              </a:defRPr>
            </a:lvl1pPr>
          </a:lstStyle>
          <a:p>
            <a:pPr lvl="0"/>
            <a:r>
              <a:rPr lang="en-US" altLang="ko-KR" dirty="0"/>
              <a:t>Title</a:t>
            </a:r>
            <a:endParaRPr lang="ko-KR" altLang="en-US" dirty="0"/>
          </a:p>
        </p:txBody>
      </p:sp>
      <p:pic>
        <p:nvPicPr>
          <p:cNvPr id="11" name="그림 10">
            <a:extLst>
              <a:ext uri="{FF2B5EF4-FFF2-40B4-BE49-F238E27FC236}">
                <a16:creationId xmlns:a16="http://schemas.microsoft.com/office/drawing/2014/main" id="{561E9605-515D-C7CA-9CE8-ABE0A42B01A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2399288" cy="5765601"/>
          </a:xfrm>
          <a:prstGeom prst="rect">
            <a:avLst/>
          </a:prstGeom>
        </p:spPr>
      </p:pic>
      <p:sp>
        <p:nvSpPr>
          <p:cNvPr id="12" name="텍스트 개체 틀 15">
            <a:extLst>
              <a:ext uri="{FF2B5EF4-FFF2-40B4-BE49-F238E27FC236}">
                <a16:creationId xmlns:a16="http://schemas.microsoft.com/office/drawing/2014/main" id="{F83EDF11-6D8B-25E9-0284-4468DBE9824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1031200" y="1083496"/>
            <a:ext cx="10477500" cy="3598607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9600" b="1">
                <a:latin typeface="+mn-lt"/>
              </a:defRPr>
            </a:lvl1pPr>
          </a:lstStyle>
          <a:p>
            <a:pPr lvl="0"/>
            <a:r>
              <a:rPr lang="en-US" altLang="ko-KR" dirty="0"/>
              <a:t>Presentation Number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99645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BA518-4792-4F18-8326-C837421E4E97}" type="datetimeFigureOut">
              <a:rPr lang="ko-KR" altLang="en-US" smtClean="0"/>
              <a:t>2026-04-22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E5CB6-BA05-4FD9-822D-8F31A076DD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4577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BA518-4792-4F18-8326-C837421E4E97}" type="datetimeFigureOut">
              <a:rPr lang="ko-KR" altLang="en-US" smtClean="0"/>
              <a:t>2026-04-22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E5CB6-BA05-4FD9-822D-8F31A076DD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87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BA518-4792-4F18-8326-C837421E4E97}" type="datetimeFigureOut">
              <a:rPr lang="ko-KR" altLang="en-US" smtClean="0"/>
              <a:t>2026-04-22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E5CB6-BA05-4FD9-822D-8F31A076DD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05244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  <a:prstGeom prst="rect">
            <a:avLst/>
          </a:prstGeom>
        </p:spPr>
        <p:txBody>
          <a:bodyPr anchor="b"/>
          <a:lstStyle>
            <a:lvl1pPr>
              <a:defRPr sz="21259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8504">
                <a:solidFill>
                  <a:schemeClr val="tx1">
                    <a:tint val="82000"/>
                  </a:schemeClr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82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82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BA518-4792-4F18-8326-C837421E4E97}" type="datetimeFigureOut">
              <a:rPr lang="ko-KR" altLang="en-US" smtClean="0"/>
              <a:t>2026-04-22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E5CB6-BA05-4FD9-822D-8F31A076DD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722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BA518-4792-4F18-8326-C837421E4E97}" type="datetimeFigureOut">
              <a:rPr lang="ko-KR" altLang="en-US" smtClean="0"/>
              <a:t>2026-04-22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E5CB6-BA05-4FD9-822D-8F31A076DD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4371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BA518-4792-4F18-8326-C837421E4E97}" type="datetimeFigureOut">
              <a:rPr lang="ko-KR" altLang="en-US" smtClean="0"/>
              <a:t>2026-04-22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E5CB6-BA05-4FD9-822D-8F31A076DD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7213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BA518-4792-4F18-8326-C837421E4E97}" type="datetimeFigureOut">
              <a:rPr lang="ko-KR" altLang="en-US" smtClean="0"/>
              <a:t>2026-04-22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E5CB6-BA05-4FD9-822D-8F31A076DD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88301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BA518-4792-4F18-8326-C837421E4E97}" type="datetimeFigureOut">
              <a:rPr lang="ko-KR" altLang="en-US" smtClean="0"/>
              <a:t>2026-04-22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E5CB6-BA05-4FD9-822D-8F31A076DD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74986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  <a:prstGeom prst="rect">
            <a:avLst/>
          </a:prstGeom>
        </p:spPr>
        <p:txBody>
          <a:bodyPr anchor="b"/>
          <a:lstStyle>
            <a:lvl1pPr>
              <a:defRPr sz="11338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  <a:prstGeom prst="rect">
            <a:avLst/>
          </a:prstGeo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BA518-4792-4F18-8326-C837421E4E97}" type="datetimeFigureOut">
              <a:rPr lang="ko-KR" altLang="en-US" smtClean="0"/>
              <a:t>2026-04-22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E5CB6-BA05-4FD9-822D-8F31A076DD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99995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  <a:prstGeom prst="rect">
            <a:avLst/>
          </a:prstGeom>
        </p:spPr>
        <p:txBody>
          <a:bodyPr anchor="b"/>
          <a:lstStyle>
            <a:lvl1pPr>
              <a:defRPr sz="11338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BA518-4792-4F18-8326-C837421E4E97}" type="datetimeFigureOut">
              <a:rPr lang="ko-KR" altLang="en-US" smtClean="0"/>
              <a:t>2026-04-22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E5CB6-BA05-4FD9-822D-8F31A076DD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699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7BA518-4792-4F18-8326-C837421E4E97}" type="datetimeFigureOut">
              <a:rPr lang="ko-KR" altLang="en-US" smtClean="0"/>
              <a:t>2026-04-22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9E5CB6-BA05-4FD9-822D-8F31A076DD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3579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239902" rtl="0" eaLnBrk="1" latinLnBrk="1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1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1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1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1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1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1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1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1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1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1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1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1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1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1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1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1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1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1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텍스트 개체 틀 5">
            <a:extLst>
              <a:ext uri="{FF2B5EF4-FFF2-40B4-BE49-F238E27FC236}">
                <a16:creationId xmlns:a16="http://schemas.microsoft.com/office/drawing/2014/main" id="{909FFEA0-25CA-F660-F28A-87C91D4B08D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텍스트 개체 틀 6">
            <a:extLst>
              <a:ext uri="{FF2B5EF4-FFF2-40B4-BE49-F238E27FC236}">
                <a16:creationId xmlns:a16="http://schemas.microsoft.com/office/drawing/2014/main" id="{A3D8F99B-4019-4DFB-472A-FF68B9F5C68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25DC60D-EDBA-1EFB-3A20-35977BF23875}"/>
              </a:ext>
            </a:extLst>
          </p:cNvPr>
          <p:cNvSpPr txBox="1"/>
          <p:nvPr/>
        </p:nvSpPr>
        <p:spPr>
          <a:xfrm>
            <a:off x="1567543" y="10646228"/>
            <a:ext cx="26191028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7000" b="1" u="sng" dirty="0"/>
              <a:t>Font Size</a:t>
            </a:r>
          </a:p>
          <a:p>
            <a:endParaRPr lang="en-US" altLang="ko-KR" sz="7000" b="1" dirty="0"/>
          </a:p>
          <a:p>
            <a:r>
              <a:rPr lang="en-US" altLang="ko-KR" sz="7000" b="1" dirty="0"/>
              <a:t>Title: Minimum 70pt</a:t>
            </a:r>
          </a:p>
          <a:p>
            <a:endParaRPr lang="en-US" altLang="ko-KR" sz="7000" dirty="0"/>
          </a:p>
          <a:p>
            <a:r>
              <a:rPr lang="en-US" altLang="ko-KR" sz="7000" b="1" dirty="0"/>
              <a:t>Body Text: Minimum 40pt</a:t>
            </a:r>
            <a:endParaRPr lang="en-US" altLang="ko-KR" sz="7000" dirty="0"/>
          </a:p>
        </p:txBody>
      </p:sp>
    </p:spTree>
    <p:extLst>
      <p:ext uri="{BB962C8B-B14F-4D97-AF65-F5344CB8AC3E}">
        <p14:creationId xmlns:p14="http://schemas.microsoft.com/office/powerpoint/2010/main" val="42105625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테마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260</TotalTime>
  <Words>11</Words>
  <Application>Microsoft Office PowerPoint</Application>
  <PresentationFormat>사용자 지정</PresentationFormat>
  <Paragraphs>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Aptos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디오 플랜</dc:creator>
  <cp:lastModifiedBy>디오 플랜</cp:lastModifiedBy>
  <cp:revision>1</cp:revision>
  <dcterms:created xsi:type="dcterms:W3CDTF">2026-04-22T02:59:59Z</dcterms:created>
  <dcterms:modified xsi:type="dcterms:W3CDTF">2026-04-22T07:20:56Z</dcterms:modified>
</cp:coreProperties>
</file>